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87" r:id="rId8"/>
    <p:sldId id="282" r:id="rId9"/>
    <p:sldId id="289" r:id="rId10"/>
    <p:sldId id="290" r:id="rId11"/>
    <p:sldId id="291" r:id="rId12"/>
    <p:sldId id="265" r:id="rId13"/>
    <p:sldId id="262" r:id="rId14"/>
    <p:sldId id="263" r:id="rId15"/>
    <p:sldId id="288" r:id="rId16"/>
    <p:sldId id="260" r:id="rId17"/>
    <p:sldId id="266" r:id="rId18"/>
    <p:sldId id="268" r:id="rId19"/>
    <p:sldId id="267" r:id="rId20"/>
    <p:sldId id="270" r:id="rId21"/>
    <p:sldId id="271" r:id="rId22"/>
    <p:sldId id="272" r:id="rId23"/>
    <p:sldId id="273" r:id="rId24"/>
    <p:sldId id="281" r:id="rId25"/>
    <p:sldId id="274" r:id="rId26"/>
    <p:sldId id="275" r:id="rId27"/>
    <p:sldId id="276" r:id="rId28"/>
    <p:sldId id="27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/>
    <p:restoredTop sz="92857"/>
  </p:normalViewPr>
  <p:slideViewPr>
    <p:cSldViewPr snapToGrid="0" snapToObjects="1">
      <p:cViewPr varScale="1">
        <p:scale>
          <a:sx n="103" d="100"/>
          <a:sy n="103" d="100"/>
        </p:scale>
        <p:origin x="2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Анализ информационных процессов и технологий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1A7B-F993-C341-824D-8F1943E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B291D-6F26-9E4F-92B9-EF76EF58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3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«центральность по посредничеству»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11" y="2896355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lvl="1"/>
            <a:r>
              <a:rPr lang="ru-RU" dirty="0"/>
              <a:t>Управление потоками</a:t>
            </a:r>
          </a:p>
          <a:p>
            <a:pPr lvl="1"/>
            <a:r>
              <a:rPr lang="ru-RU" dirty="0"/>
              <a:t>Сопрограммы</a:t>
            </a:r>
          </a:p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FCF25-CECF-1D4D-BE45-CD6BB782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ДЗ: Алгоритм </a:t>
            </a:r>
            <a:r>
              <a:rPr lang="en-US" dirty="0"/>
              <a:t>ID3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30FABB-0795-BC44-BE9D-8177BC3C4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5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 err="1"/>
              <a:t>Jupyter</a:t>
            </a:r>
            <a:r>
              <a:rPr lang="en" dirty="0"/>
              <a:t> Notebook</a:t>
            </a:r>
            <a:endParaRPr lang="ru-RU" dirty="0"/>
          </a:p>
          <a:p>
            <a:r>
              <a:rPr lang="en" dirty="0"/>
              <a:t>PyCharm</a:t>
            </a:r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5704-287D-C243-82F5-CDAB47DE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CEB9F-7E7F-464B-90B3-C8729F65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37" y="1690689"/>
            <a:ext cx="4066918" cy="4351338"/>
          </a:xfrm>
        </p:spPr>
        <p:txBody>
          <a:bodyPr/>
          <a:lstStyle/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                    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pPr marL="0" indent="0">
              <a:buNone/>
            </a:pPr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br>
              <a:rPr lang="en" sz="1600" dirty="0"/>
            </a:br>
            <a:endParaRPr lang="en" sz="16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72CC7-1511-464B-891A-3723819C95F3}"/>
              </a:ext>
            </a:extLst>
          </p:cNvPr>
          <p:cNvSpPr txBox="1"/>
          <p:nvPr/>
        </p:nvSpPr>
        <p:spPr>
          <a:xfrm>
            <a:off x="4548831" y="1690689"/>
            <a:ext cx="444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endParaRPr lang="en" sz="1600" dirty="0"/>
          </a:p>
          <a:p>
            <a:endParaRPr lang="en" sz="1600" dirty="0"/>
          </a:p>
          <a:p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35439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</TotalTime>
  <Words>1214</Words>
  <Application>Microsoft Macintosh PowerPoint</Application>
  <PresentationFormat>Экран (4:3)</PresentationFormat>
  <Paragraphs>185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Тема Office</vt:lpstr>
      <vt:lpstr>Анализ информационных процессов и технологий</vt:lpstr>
      <vt:lpstr>План</vt:lpstr>
      <vt:lpstr>Давайте решим задачу</vt:lpstr>
      <vt:lpstr>Источники</vt:lpstr>
      <vt:lpstr>Эскимосы и снег</vt:lpstr>
      <vt:lpstr>Python</vt:lpstr>
      <vt:lpstr>Где писать код?</vt:lpstr>
      <vt:lpstr>PEP8</vt:lpstr>
      <vt:lpstr>PEP8. Как правильно?</vt:lpstr>
      <vt:lpstr>PEP8</vt:lpstr>
      <vt:lpstr>PEP8. Как правильно?</vt:lpstr>
      <vt:lpstr>import this</vt:lpstr>
      <vt:lpstr> Метод k ближайших соседей</vt:lpstr>
      <vt:lpstr>Задача</vt:lpstr>
      <vt:lpstr>Модель данных Python</vt:lpstr>
      <vt:lpstr>Переменные</vt:lpstr>
      <vt:lpstr>Задача</vt:lpstr>
      <vt:lpstr>Виды последовательностей</vt:lpstr>
      <vt:lpstr>Последовательности</vt:lpstr>
      <vt:lpstr>Итератор</vt:lpstr>
      <vt:lpstr>Итератор</vt:lpstr>
      <vt:lpstr>Домашнее задание</vt:lpstr>
      <vt:lpstr>Домашнее задание</vt:lpstr>
      <vt:lpstr>ДЗ: Алгоритм ID3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59</cp:revision>
  <cp:lastPrinted>2019-09-06T18:03:06Z</cp:lastPrinted>
  <dcterms:created xsi:type="dcterms:W3CDTF">2019-09-06T18:00:12Z</dcterms:created>
  <dcterms:modified xsi:type="dcterms:W3CDTF">2020-09-14T22:32:16Z</dcterms:modified>
</cp:coreProperties>
</file>